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0BE09-7836-42ED-8296-BC05A01C8F4C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30EC2-F63F-4030-A40C-234C7B8E42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6DD01-2001-4A74-9CBD-3A6B796EAF1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FBFCACE-97FE-40A3-AC75-D5F7D17741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pub?id=1TPGAs1bowPxABhjO46ZAcV9QjMZMSaHU42PNvLWQRIY&amp;embedded=true" TargetMode="External"/><Relationship Id="rId2" Type="http://schemas.openxmlformats.org/officeDocument/2006/relationships/hyperlink" Target="http://library.nycenet.ed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Destiny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access the wonderful resources your library has available!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481329"/>
            <a:ext cx="7924800" cy="2481072"/>
          </a:xfrm>
        </p:spPr>
        <p:txBody>
          <a:bodyPr/>
          <a:lstStyle/>
          <a:p>
            <a:pPr lvl="0"/>
            <a:r>
              <a:rPr lang="en-US" dirty="0" smtClean="0"/>
              <a:t>Now, go back to Resource Lists=&gt;Click on the List you would like to View.  You can save the list as a text, or email it: 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Emailing Resource Lists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0"/>
            <a:ext cx="50101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>
            <a:off x="3848100" y="2857500"/>
            <a:ext cx="2057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274320"/>
            <a:ext cx="7555992" cy="3002280"/>
          </a:xfrm>
        </p:spPr>
        <p:txBody>
          <a:bodyPr/>
          <a:lstStyle/>
          <a:p>
            <a:r>
              <a:rPr lang="en-US" sz="2400" dirty="0" smtClean="0"/>
              <a:t>The email address will default to whoever is logged in.</a:t>
            </a:r>
          </a:p>
          <a:p>
            <a:r>
              <a:rPr lang="en-US" sz="2400" dirty="0" smtClean="0"/>
              <a:t>You can type in any email address you like, but only one.</a:t>
            </a:r>
          </a:p>
          <a:p>
            <a:r>
              <a:rPr lang="en-US" sz="2400" dirty="0" smtClean="0"/>
              <a:t>For multiple recipients, email it to yourself and then forward.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19400"/>
            <a:ext cx="79819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26670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You can checkout books to yourself, check them in, place holds on items that are checked out (and receive notification when they are in).</a:t>
            </a:r>
          </a:p>
          <a:p>
            <a:pPr lvl="0"/>
            <a:r>
              <a:rPr lang="en-US" dirty="0" smtClean="0"/>
              <a:t>You can also view your history for circulation, holds, and recommended titles that you requested.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Circulation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68548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746124" y="6019800"/>
            <a:ext cx="7178675" cy="8382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91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Thank you for using your library!</a:t>
            </a:r>
            <a:endParaRPr lang="en-US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web-based catalog allows you to look up library materials by author, title, award winners, reading levels, etc. from any device or computer</a:t>
            </a:r>
          </a:p>
          <a:p>
            <a:r>
              <a:rPr lang="en-US" dirty="0" smtClean="0"/>
              <a:t>Create resource lists and email them to yourself and others</a:t>
            </a:r>
          </a:p>
          <a:p>
            <a:r>
              <a:rPr lang="en-US" dirty="0" smtClean="0"/>
              <a:t>Place holds to reserve desired materials</a:t>
            </a:r>
          </a:p>
          <a:p>
            <a:r>
              <a:rPr lang="en-US" dirty="0" smtClean="0"/>
              <a:t>Recommend titles to others</a:t>
            </a:r>
          </a:p>
          <a:p>
            <a:r>
              <a:rPr lang="en-US" dirty="0" smtClean="0"/>
              <a:t>Create wish lists for books and other materials you would like to see in your library</a:t>
            </a:r>
          </a:p>
          <a:p>
            <a:r>
              <a:rPr lang="en-US" dirty="0" smtClean="0"/>
              <a:t>Check books in and out, and view your circulation history!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it?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u="sng" dirty="0" smtClean="0">
                <a:hlinkClick r:id="rId2"/>
              </a:rPr>
              <a:t>http://library.nycenet.edu</a:t>
            </a:r>
            <a:r>
              <a:rPr lang="en-US" dirty="0" smtClean="0"/>
              <a:t> and find your school’s name.  </a:t>
            </a:r>
          </a:p>
          <a:p>
            <a:r>
              <a:rPr lang="en-US" dirty="0" smtClean="0"/>
              <a:t> Or have your librarian give you the permanent link: </a:t>
            </a:r>
            <a:r>
              <a:rPr lang="en-US" dirty="0" smtClean="0">
                <a:hlinkClick r:id="rId3"/>
              </a:rPr>
              <a:t>http://library.nycenet.edu/common/welcome.jsp?site=####</a:t>
            </a:r>
            <a:r>
              <a:rPr lang="en-US" dirty="0" smtClean="0"/>
              <a:t> </a:t>
            </a:r>
          </a:p>
          <a:p>
            <a:r>
              <a:rPr lang="en-US" dirty="0" smtClean="0"/>
              <a:t>Click on the User button in the top right-hand corner and login using your DOE Outlook alias (the left-side of the address before @) and password.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In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657600" cy="4081271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Search for books in your school library catalog by title, author, subject, series, reading level, interest level, material type, and award winners.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205" y="1905000"/>
            <a:ext cx="461674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81329"/>
            <a:ext cx="8001000" cy="1490472"/>
          </a:xfrm>
        </p:spPr>
        <p:txBody>
          <a:bodyPr/>
          <a:lstStyle/>
          <a:p>
            <a:r>
              <a:rPr lang="en-US" dirty="0" smtClean="0"/>
              <a:t>Click on the title you wish to look up</a:t>
            </a:r>
          </a:p>
          <a:p>
            <a:r>
              <a:rPr lang="en-US" dirty="0" smtClean="0"/>
              <a:t>Look up the user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Recommending titles</a:t>
            </a:r>
            <a:endParaRPr lang="en-US" dirty="0"/>
          </a:p>
        </p:txBody>
      </p:sp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815340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191000"/>
            <a:ext cx="74866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1"/>
            <a:ext cx="8534400" cy="1295400"/>
          </a:xfrm>
        </p:spPr>
        <p:txBody>
          <a:bodyPr/>
          <a:lstStyle/>
          <a:p>
            <a:r>
              <a:rPr lang="en-US" dirty="0" smtClean="0"/>
              <a:t>Click on the </a:t>
            </a:r>
            <a:r>
              <a:rPr lang="en-US" dirty="0" err="1" smtClean="0"/>
              <a:t>Wishlist</a:t>
            </a:r>
            <a:r>
              <a:rPr lang="en-US" dirty="0" smtClean="0"/>
              <a:t> button to add that title or recommend a new one.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Recommending titles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162401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438401"/>
            <a:ext cx="792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038600"/>
            <a:ext cx="73152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 also request Holds for materials for your librarian to reserve.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164465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lists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66672"/>
          </a:xfrm>
        </p:spPr>
        <p:txBody>
          <a:bodyPr/>
          <a:lstStyle/>
          <a:p>
            <a:r>
              <a:rPr lang="en-US" dirty="0" smtClean="0"/>
              <a:t>Go to Catalog=Resource Lists=Add List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20002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32004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Type in the List Name and a description (if necessary).  You can also choose to make the list public so students/Faculty can see the list without having to login</a:t>
            </a:r>
          </a:p>
          <a:p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572000"/>
            <a:ext cx="585913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8458200" cy="1219200"/>
          </a:xfrm>
        </p:spPr>
        <p:txBody>
          <a:bodyPr/>
          <a:lstStyle/>
          <a:p>
            <a:r>
              <a:rPr lang="en-US" dirty="0" smtClean="0"/>
              <a:t>Note: You can click on Show All for the whole page to display.  Then click on Add Page to add all selections to your list to save you time!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274320"/>
            <a:ext cx="7555992" cy="2316480"/>
          </a:xfrm>
        </p:spPr>
        <p:txBody>
          <a:bodyPr/>
          <a:lstStyle/>
          <a:p>
            <a:pPr lvl="0"/>
            <a:r>
              <a:rPr lang="en-US" sz="2400" dirty="0" smtClean="0"/>
              <a:t>Search for books (under Library Search tab) to add to the list.  Make certain to choose the correct list (if you have more than one), and click on </a:t>
            </a:r>
            <a:r>
              <a:rPr lang="en-US" sz="2400" b="1" dirty="0" smtClean="0"/>
              <a:t>Add to this list.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7772400" cy="13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4876800" y="1600200"/>
            <a:ext cx="2362200" cy="1828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 extrusionH="76200" contourW="12700">
            <a:extrusionClr>
              <a:srgbClr val="FF0000"/>
            </a:extrusionClr>
            <a:contourClr>
              <a:srgbClr val="FF0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14600" y="1371600"/>
            <a:ext cx="4343400" cy="1295400"/>
          </a:xfrm>
          <a:prstGeom prst="straightConnector1">
            <a:avLst/>
          </a:prstGeom>
          <a:ln cmpd="sng">
            <a:solidFill>
              <a:srgbClr val="FF0000"/>
            </a:solidFill>
            <a:tailEnd type="arrow"/>
          </a:ln>
          <a:effectLst>
            <a:outerShdw blurRad="50800" dist="50800" dir="5400000" sx="22000" sy="22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257800"/>
            <a:ext cx="1676400" cy="142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415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Using Destiny </vt:lpstr>
      <vt:lpstr>Why use it?</vt:lpstr>
      <vt:lpstr>Logging In</vt:lpstr>
      <vt:lpstr>Searching</vt:lpstr>
      <vt:lpstr>Recommending titles</vt:lpstr>
      <vt:lpstr>Recommending titles</vt:lpstr>
      <vt:lpstr>You can also request Holds for materials for your librarian to reserve.</vt:lpstr>
      <vt:lpstr>Resource lists</vt:lpstr>
      <vt:lpstr>Note: You can click on Show All for the whole page to display.  Then click on Add Page to add all selections to your list to save you time! </vt:lpstr>
      <vt:lpstr>Emailing Resource Lists</vt:lpstr>
      <vt:lpstr>Slide 11</vt:lpstr>
      <vt:lpstr>Circulation</vt:lpstr>
    </vt:vector>
  </TitlesOfParts>
  <Company>NYC 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Destiny </dc:title>
  <dc:creator>LEllis3</dc:creator>
  <cp:lastModifiedBy>LEllis3</cp:lastModifiedBy>
  <cp:revision>9</cp:revision>
  <dcterms:created xsi:type="dcterms:W3CDTF">2011-05-12T13:51:48Z</dcterms:created>
  <dcterms:modified xsi:type="dcterms:W3CDTF">2011-05-12T14:36:17Z</dcterms:modified>
</cp:coreProperties>
</file>